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323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9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69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39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756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44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303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42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9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51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0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4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84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5623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19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 縦書きテキスト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縦書きタイトルと 縦書きテキスト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較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タイトル付きの コンテンツ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タイトル付きの図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r="32939" b="-181"/>
          <a:stretch/>
        </p:blipFill>
        <p:spPr>
          <a:xfrm>
            <a:off x="5288280" y="70103"/>
            <a:ext cx="6665405" cy="668207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5000"/>
              </a:srgbClr>
            </a:outerShdw>
            <a:softEdge rad="0"/>
          </a:effectLst>
        </p:spPr>
      </p:pic>
      <p:sp>
        <p:nvSpPr>
          <p:cNvPr id="89" name="Shape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71900" y="4469398"/>
            <a:ext cx="6506140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8000" b="1" i="0" u="none" strike="noStrike" cap="none" dirty="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  <a:r>
              <a:rPr lang="ja-JP" sz="5400" b="1" i="0" u="none" strike="noStrike" cap="none" dirty="0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をしてください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hape 167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1" name="Shape 171"/>
          <p:cNvSpPr txBox="1"/>
          <p:nvPr/>
        </p:nvSpPr>
        <p:spPr>
          <a:xfrm>
            <a:off x="1811360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721142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177" name="Shape 177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970013" y="234261"/>
            <a:ext cx="249299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ナンパ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29" y="55115"/>
            <a:ext cx="15240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185" name="Shape 185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189" name="Shape 189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Shape 192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193" name="Shape 193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Shape 196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197" name="Shape 197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01" name="Shape 201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Shape 204"/>
          <p:cNvSpPr txBox="1"/>
          <p:nvPr/>
        </p:nvSpPr>
        <p:spPr>
          <a:xfrm>
            <a:off x="1960243" y="205649"/>
            <a:ext cx="787908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認知症の方への声かけ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59" y="26503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1" name="Shape 211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1795031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655826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220" name="Shape 220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880368" y="234261"/>
            <a:ext cx="3775393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震災時要援護者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VR体験会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53" y="234261"/>
            <a:ext cx="1220542" cy="152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Shape 227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228" name="Shape 228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232" name="Shape 232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Shape 235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236" name="Shape 236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240" name="Shape 240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44" name="Shape 244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4873584" y="1611555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VRの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話題性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199656" y="2533793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VR体験会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への参加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982308" y="4822263"/>
            <a:ext cx="22621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ディスカッションを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通して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829080" y="3359865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一人称体験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による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共感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849538" y="5604013"/>
            <a:ext cx="283923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良い/悪い声かけ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をされる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570356" y="427462"/>
            <a:ext cx="6322500" cy="92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pic>
        <p:nvPicPr>
          <p:cNvPr id="265" name="Shape 265" descr="非常口の人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25" y="-121015"/>
            <a:ext cx="2020283" cy="202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8" y="2020283"/>
            <a:ext cx="4358242" cy="4358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3914061" y="2243662"/>
            <a:ext cx="47052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12歳以下の体験者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5196049" y="3267243"/>
            <a:ext cx="2993100" cy="144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62.5%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5825688" y="4967933"/>
            <a:ext cx="41346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半分以上が子供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VR体験会を行ってみて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269" y="1471807"/>
            <a:ext cx="5013237" cy="50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1841171" y="427462"/>
            <a:ext cx="481574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体験した人の声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280" name="Shape 280"/>
          <p:cNvSpPr/>
          <p:nvPr/>
        </p:nvSpPr>
        <p:spPr>
          <a:xfrm>
            <a:off x="3962400" y="2062554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「声をかけて欲しかった」</a:t>
            </a:r>
          </a:p>
        </p:txBody>
      </p:sp>
      <p:sp>
        <p:nvSpPr>
          <p:cNvPr id="281" name="Shape 281"/>
          <p:cNvSpPr/>
          <p:nvPr/>
        </p:nvSpPr>
        <p:spPr>
          <a:xfrm>
            <a:off x="3962400" y="4168650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「逃げる場所まで連れて行ってほしい」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体験した人の声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1388773" y="427462"/>
            <a:ext cx="7600159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声かけをしたくなったか？</a:t>
            </a:r>
          </a:p>
        </p:txBody>
      </p:sp>
      <p:sp>
        <p:nvSpPr>
          <p:cNvPr id="288" name="Shape 2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❓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" y="1602155"/>
            <a:ext cx="4718187" cy="471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762568" y="3253780"/>
            <a:ext cx="2993127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95.8%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914061" y="2243662"/>
            <a:ext cx="5711820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声かけをしようと思った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71687" y="4967933"/>
            <a:ext cx="5824445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体験者のほとんどの</a:t>
            </a:r>
          </a:p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意識改革に成功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未来への期待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654766" y="427462"/>
            <a:ext cx="3969356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こんな意見も</a:t>
            </a:r>
          </a:p>
        </p:txBody>
      </p:sp>
      <p:sp>
        <p:nvSpPr>
          <p:cNvPr id="300" name="Shape 3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3781755" y="1653454"/>
            <a:ext cx="272702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8歳の少年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0458" y="1350792"/>
            <a:ext cx="4918153" cy="491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3962400" y="2543910"/>
            <a:ext cx="6985000" cy="28662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「避難するときの言葉や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合図を決めておいてよ」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こんな声も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図形グループ 1"/>
          <p:cNvGrpSpPr/>
          <p:nvPr/>
        </p:nvGrpSpPr>
        <p:grpSpPr>
          <a:xfrm>
            <a:off x="1680199" y="1870808"/>
            <a:ext cx="8831602" cy="3116384"/>
            <a:chOff x="1692230" y="1906902"/>
            <a:chExt cx="8831602" cy="3116384"/>
          </a:xfrm>
        </p:grpSpPr>
        <p:sp>
          <p:nvSpPr>
            <p:cNvPr id="99" name="Shape 99"/>
            <p:cNvSpPr txBox="1"/>
            <p:nvPr/>
          </p:nvSpPr>
          <p:spPr>
            <a:xfrm>
              <a:off x="5509615" y="2166322"/>
              <a:ext cx="1196833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ja-JP" sz="1660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×</a:t>
              </a:r>
              <a:endParaRPr lang="ja-JP" sz="16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692230" y="1906902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防災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7456782" y="1956236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4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認知症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795510" y="3044279"/>
            <a:ext cx="1060097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認知症の方は避難は避難できているのか？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7853" y="360634"/>
            <a:ext cx="5592105" cy="2263141"/>
          </a:xfrm>
          <a:prstGeom prst="wedgeRoundRectCallout">
            <a:avLst>
              <a:gd name="adj1" fmla="val -54584"/>
              <a:gd name="adj2" fmla="val -1944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262615" y="4336541"/>
            <a:ext cx="5592105" cy="2263141"/>
          </a:xfrm>
          <a:prstGeom prst="wedgeRoundRectCallout">
            <a:avLst>
              <a:gd name="adj1" fmla="val 54809"/>
              <a:gd name="adj2" fmla="val 4116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812" y="2807208"/>
            <a:ext cx="6012996" cy="40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78185" cy="40674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747510" y="664940"/>
            <a:ext cx="5444490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災害時要援護者は事前に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町内会</a:t>
            </a: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などに申請　　</a:t>
            </a:r>
          </a:p>
        </p:txBody>
      </p:sp>
      <p:sp>
        <p:nvSpPr>
          <p:cNvPr id="120" name="Shape 120"/>
          <p:cNvSpPr/>
          <p:nvPr/>
        </p:nvSpPr>
        <p:spPr>
          <a:xfrm>
            <a:off x="412138" y="4729447"/>
            <a:ext cx="5293058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地域</a:t>
            </a: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との連携をはかり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　　　　　　　　減災に努めたいという方針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49719"/>
          <a:stretch/>
        </p:blipFill>
        <p:spPr>
          <a:xfrm>
            <a:off x="-1" y="2770632"/>
            <a:ext cx="11919713" cy="406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975480" y="1430457"/>
            <a:ext cx="354456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協力を得られていない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09" y="613501"/>
            <a:ext cx="4317631" cy="323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t="3900" b="11921"/>
          <a:stretch/>
        </p:blipFill>
        <p:spPr>
          <a:xfrm>
            <a:off x="0" y="0"/>
            <a:ext cx="11907520" cy="664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8503920" y="1106424"/>
            <a:ext cx="300434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行政の取り組み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知らない：８３％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参加した人：４％</a:t>
            </a:r>
          </a:p>
        </p:txBody>
      </p:sp>
      <p:pic>
        <p:nvPicPr>
          <p:cNvPr id="138" name="Shape 138" descr="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071" y="892875"/>
            <a:ext cx="6910572" cy="253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868" y="2990458"/>
            <a:ext cx="4745310" cy="266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l="22818" r="32938" b="-181"/>
          <a:stretch/>
        </p:blipFill>
        <p:spPr>
          <a:xfrm>
            <a:off x="54864" y="70103"/>
            <a:ext cx="4397421" cy="66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61004" y="427750"/>
            <a:ext cx="315943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7200" b="1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</a:p>
        </p:txBody>
      </p:sp>
      <p:sp>
        <p:nvSpPr>
          <p:cNvPr id="148" name="Shape 148"/>
          <p:cNvSpPr/>
          <p:nvPr/>
        </p:nvSpPr>
        <p:spPr>
          <a:xfrm>
            <a:off x="5028919" y="5845777"/>
            <a:ext cx="648286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認知症サポーター養成講座でも紹介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7948" y="2990458"/>
            <a:ext cx="3543549" cy="266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4652" y="1189776"/>
            <a:ext cx="6103314" cy="113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570356" y="427462"/>
            <a:ext cx="6322565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 dirty="0">
                <a:solidFill>
                  <a:schemeClr val="dk1"/>
                </a:solidFill>
              </a:rPr>
              <a:t>VR</a:t>
            </a:r>
            <a:r>
              <a:rPr lang="ja-JP" sz="4000" dirty="0" smtClean="0">
                <a:solidFill>
                  <a:schemeClr val="dk1"/>
                </a:solidFill>
              </a:rPr>
              <a:t>体験会</a:t>
            </a:r>
            <a:endParaRPr lang="ja-JP" sz="4000" dirty="0">
              <a:solidFill>
                <a:schemeClr val="dk1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t="17074"/>
          <a:stretch/>
        </p:blipFill>
        <p:spPr>
          <a:xfrm>
            <a:off x="1880375" y="1184775"/>
            <a:ext cx="7716350" cy="4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Shape 155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6" name="Shape 156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7" name="Shape 157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1234852" y="1438497"/>
            <a:ext cx="428835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「声かけ」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を増やすのか？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89721" y="309284"/>
            <a:ext cx="3345788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434133" y="3053610"/>
            <a:ext cx="9366667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「自分たちごととして考える」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ことが必要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8115" y="4030854"/>
            <a:ext cx="2343258" cy="234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263</Words>
  <Application>Microsoft Macintosh PowerPoint</Application>
  <PresentationFormat>ワイド画面</PresentationFormat>
  <Paragraphs>63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Calibri</vt:lpstr>
      <vt:lpstr>Times New Roman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板谷　優一郎</cp:lastModifiedBy>
  <cp:revision>4</cp:revision>
  <dcterms:modified xsi:type="dcterms:W3CDTF">2017-10-15T03:35:18Z</dcterms:modified>
</cp:coreProperties>
</file>